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662" autoAdjust="0"/>
    <p:restoredTop sz="94660"/>
  </p:normalViewPr>
  <p:slideViewPr>
    <p:cSldViewPr>
      <p:cViewPr>
        <p:scale>
          <a:sx n="150" d="100"/>
          <a:sy n="150" d="100"/>
        </p:scale>
        <p:origin x="8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23/08/2014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23/08/2014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23/08/2014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23/08/2014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23/08/2014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23/08/2014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23/08/2014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23/08/2014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23/08/2014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23/08/2014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23/08/2014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70875-E729-438F-AD64-DA10B3256A5A}" type="datetimeFigureOut">
              <a:rPr lang="pt-PT" smtClean="0"/>
              <a:t>23/08/2014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860"/>
            <a:ext cx="2447925" cy="186690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8224" y="3793576"/>
            <a:ext cx="4560401" cy="3094558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471348" y="463888"/>
            <a:ext cx="69170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b="1" dirty="0">
                <a:solidFill>
                  <a:schemeClr val="accent5"/>
                </a:solidFill>
                <a:latin typeface="Aharoni" pitchFamily="2" charset="-79"/>
                <a:cs typeface="Aharoni" pitchFamily="2" charset="-79"/>
              </a:rPr>
              <a:t>RETIRO </a:t>
            </a:r>
            <a:r>
              <a:rPr lang="pt-PT" sz="3600" b="1" dirty="0" smtClean="0">
                <a:solidFill>
                  <a:schemeClr val="accent5"/>
                </a:solidFill>
                <a:latin typeface="Aharoni" pitchFamily="2" charset="-79"/>
                <a:cs typeface="Aharoni" pitchFamily="2" charset="-79"/>
              </a:rPr>
              <a:t>- FAMÍLIAS </a:t>
            </a:r>
            <a:r>
              <a:rPr lang="pt-PT" sz="3600" b="1" dirty="0">
                <a:solidFill>
                  <a:schemeClr val="accent5"/>
                </a:solidFill>
                <a:latin typeface="Aharoni" pitchFamily="2" charset="-79"/>
                <a:cs typeface="Aharoni" pitchFamily="2" charset="-79"/>
              </a:rPr>
              <a:t>DE CANÁ 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925396" y="1080703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dirty="0">
                <a:solidFill>
                  <a:schemeClr val="accent5"/>
                </a:solidFill>
              </a:rPr>
              <a:t>orientado por Teresa </a:t>
            </a:r>
            <a:r>
              <a:rPr lang="pt-PT" sz="2400" dirty="0" err="1">
                <a:solidFill>
                  <a:schemeClr val="accent5"/>
                </a:solidFill>
              </a:rPr>
              <a:t>Power</a:t>
            </a:r>
            <a:endParaRPr lang="pt-PT" sz="2400" dirty="0">
              <a:solidFill>
                <a:schemeClr val="accent5"/>
              </a:solidFill>
            </a:endParaRPr>
          </a:p>
          <a:p>
            <a:r>
              <a:rPr lang="pt-PT" sz="1200" i="1" dirty="0" smtClean="0">
                <a:solidFill>
                  <a:schemeClr val="accent5">
                    <a:lumMod val="50000"/>
                  </a:schemeClr>
                </a:solidFill>
              </a:rPr>
              <a:t>com a assistência do padre Marco Luís</a:t>
            </a:r>
            <a:endParaRPr lang="pt-PT" sz="1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435560" y="2166895"/>
            <a:ext cx="1989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programa</a:t>
            </a:r>
            <a:endParaRPr lang="pt-PT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969524" y="2589728"/>
            <a:ext cx="21788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b="1" dirty="0" smtClean="0">
                <a:solidFill>
                  <a:schemeClr val="accent5">
                    <a:lumMod val="50000"/>
                  </a:schemeClr>
                </a:solidFill>
              </a:rPr>
              <a:t>sábado 20 de </a:t>
            </a:r>
            <a:r>
              <a:rPr lang="pt-PT" sz="1200" b="1" dirty="0" err="1" smtClean="0">
                <a:solidFill>
                  <a:schemeClr val="accent5">
                    <a:lumMod val="50000"/>
                  </a:schemeClr>
                </a:solidFill>
              </a:rPr>
              <a:t>setembro</a:t>
            </a:r>
            <a:endParaRPr lang="pt-PT" sz="1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971640" y="3311349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09:30</a:t>
            </a:r>
            <a:endParaRPr lang="pt-PT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479889" y="3309789"/>
            <a:ext cx="2787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oração </a:t>
            </a:r>
            <a:r>
              <a:rPr lang="pt-PT" sz="1200" dirty="0">
                <a:solidFill>
                  <a:schemeClr val="accent5">
                    <a:lumMod val="75000"/>
                  </a:schemeClr>
                </a:solidFill>
              </a:rPr>
              <a:t>da manhã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969524" y="3588348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10:00</a:t>
            </a:r>
            <a:endParaRPr lang="pt-PT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1447766" y="3593728"/>
            <a:ext cx="3052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ensinamento :</a:t>
            </a:r>
          </a:p>
          <a:p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 “escuta </a:t>
            </a:r>
            <a:r>
              <a:rPr lang="pt-PT" sz="1200" dirty="0" err="1" smtClean="0">
                <a:solidFill>
                  <a:schemeClr val="accent5">
                    <a:lumMod val="75000"/>
                  </a:schemeClr>
                </a:solidFill>
              </a:rPr>
              <a:t>israel</a:t>
            </a:r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 – o desafio </a:t>
            </a:r>
            <a:r>
              <a:rPr lang="pt-PT" sz="1200" smtClean="0">
                <a:solidFill>
                  <a:schemeClr val="accent5">
                    <a:lumMod val="75000"/>
                  </a:schemeClr>
                </a:solidFill>
              </a:rPr>
              <a:t>da </a:t>
            </a:r>
            <a:r>
              <a:rPr lang="pt-PT" sz="1200" smtClean="0">
                <a:solidFill>
                  <a:schemeClr val="accent5">
                    <a:lumMod val="75000"/>
                  </a:schemeClr>
                </a:solidFill>
              </a:rPr>
              <a:t>santidade” </a:t>
            </a:r>
            <a:endParaRPr lang="pt-PT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977867" y="4041825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10:45</a:t>
            </a:r>
            <a:endParaRPr lang="pt-PT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1447766" y="4055393"/>
            <a:ext cx="30522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reflexão </a:t>
            </a:r>
            <a:r>
              <a:rPr lang="pt-PT" sz="1200" dirty="0">
                <a:solidFill>
                  <a:schemeClr val="accent5">
                    <a:lumMod val="75000"/>
                  </a:schemeClr>
                </a:solidFill>
              </a:rPr>
              <a:t>pessoal e/ou conjugal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977867" y="4344755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11:00</a:t>
            </a:r>
            <a:endParaRPr lang="pt-PT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1466040" y="4344755"/>
            <a:ext cx="32539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ensinamento : </a:t>
            </a:r>
          </a:p>
          <a:p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“a fonte da água viva – os sacramentos da família” </a:t>
            </a:r>
            <a:endParaRPr lang="pt-PT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984641" y="5007068"/>
            <a:ext cx="5630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11:45</a:t>
            </a:r>
            <a:endParaRPr lang="pt-PT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1491440" y="5009938"/>
            <a:ext cx="21698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reflexão </a:t>
            </a:r>
            <a:r>
              <a:rPr lang="pt-PT" sz="1200" dirty="0">
                <a:solidFill>
                  <a:schemeClr val="accent5">
                    <a:lumMod val="75000"/>
                  </a:schemeClr>
                </a:solidFill>
              </a:rPr>
              <a:t>pessoal e/ou conjugal</a:t>
            </a:r>
          </a:p>
        </p:txBody>
      </p:sp>
      <p:sp>
        <p:nvSpPr>
          <p:cNvPr id="36" name="CaixaDeTexto 35"/>
          <p:cNvSpPr txBox="1"/>
          <p:nvPr/>
        </p:nvSpPr>
        <p:spPr>
          <a:xfrm>
            <a:off x="1504323" y="5289278"/>
            <a:ext cx="8354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eucaristia</a:t>
            </a:r>
          </a:p>
          <a:p>
            <a:endParaRPr lang="pt-PT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1448880" y="6146034"/>
            <a:ext cx="6445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b="1" dirty="0" smtClean="0">
                <a:solidFill>
                  <a:schemeClr val="accent5">
                    <a:lumMod val="50000"/>
                  </a:schemeClr>
                </a:solidFill>
              </a:rPr>
              <a:t>|</a:t>
            </a:r>
            <a:r>
              <a:rPr lang="pt-PT" sz="12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pt-PT" sz="1200" b="1" dirty="0" smtClean="0">
                <a:solidFill>
                  <a:schemeClr val="accent5">
                    <a:lumMod val="50000"/>
                  </a:schemeClr>
                </a:solidFill>
              </a:rPr>
              <a:t>confissões | guarda bebés | ensinamentos e actividades especiais para crianças e para jovens | </a:t>
            </a:r>
            <a:endParaRPr lang="pt-PT" sz="1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42" name="Conexão recta 41"/>
          <p:cNvCxnSpPr/>
          <p:nvPr/>
        </p:nvCxnSpPr>
        <p:spPr>
          <a:xfrm>
            <a:off x="4558092" y="2005763"/>
            <a:ext cx="0" cy="3843502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6" name="CaixaDeTexto 45"/>
          <p:cNvSpPr txBox="1"/>
          <p:nvPr/>
        </p:nvSpPr>
        <p:spPr>
          <a:xfrm>
            <a:off x="4588103" y="2238008"/>
            <a:ext cx="6979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14:15</a:t>
            </a:r>
            <a:endParaRPr lang="pt-PT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7" name="CaixaDeTexto 46"/>
          <p:cNvSpPr txBox="1"/>
          <p:nvPr/>
        </p:nvSpPr>
        <p:spPr>
          <a:xfrm>
            <a:off x="5009452" y="2220398"/>
            <a:ext cx="3378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>
                <a:solidFill>
                  <a:schemeClr val="accent5">
                    <a:lumMod val="75000"/>
                  </a:schemeClr>
                </a:solidFill>
              </a:rPr>
              <a:t>espectáculo de magia  e evangelização  com Francisco </a:t>
            </a:r>
            <a:r>
              <a:rPr lang="pt-PT" sz="1200" dirty="0" err="1" smtClean="0">
                <a:solidFill>
                  <a:schemeClr val="accent5">
                    <a:lumMod val="75000"/>
                  </a:schemeClr>
                </a:solidFill>
              </a:rPr>
              <a:t>Power</a:t>
            </a:r>
            <a:endParaRPr lang="pt-PT" sz="12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pt-PT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8" name="CaixaDeTexto 47"/>
          <p:cNvSpPr txBox="1"/>
          <p:nvPr/>
        </p:nvSpPr>
        <p:spPr>
          <a:xfrm>
            <a:off x="4574718" y="2677874"/>
            <a:ext cx="5828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15:00</a:t>
            </a:r>
            <a:endParaRPr lang="pt-PT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9" name="CaixaDeTexto 48"/>
          <p:cNvSpPr txBox="1"/>
          <p:nvPr/>
        </p:nvSpPr>
        <p:spPr>
          <a:xfrm>
            <a:off x="5005130" y="2661296"/>
            <a:ext cx="33789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>
                <a:solidFill>
                  <a:schemeClr val="accent5">
                    <a:lumMod val="75000"/>
                  </a:schemeClr>
                </a:solidFill>
              </a:rPr>
              <a:t>ensinamento : </a:t>
            </a:r>
          </a:p>
          <a:p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“a oração da família de </a:t>
            </a:r>
            <a:r>
              <a:rPr lang="pt-PT" sz="1200" dirty="0" err="1" smtClean="0">
                <a:solidFill>
                  <a:schemeClr val="accent5">
                    <a:lumMod val="75000"/>
                  </a:schemeClr>
                </a:solidFill>
              </a:rPr>
              <a:t>caná</a:t>
            </a:r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” </a:t>
            </a:r>
            <a:endParaRPr lang="pt-PT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0" name="CaixaDeTexto 49"/>
          <p:cNvSpPr txBox="1"/>
          <p:nvPr/>
        </p:nvSpPr>
        <p:spPr>
          <a:xfrm>
            <a:off x="5064864" y="3511943"/>
            <a:ext cx="3399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workshops  </a:t>
            </a:r>
          </a:p>
          <a:p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“o </a:t>
            </a:r>
            <a:r>
              <a:rPr lang="pt-PT" sz="1200" dirty="0">
                <a:solidFill>
                  <a:schemeClr val="accent5">
                    <a:lumMod val="75000"/>
                  </a:schemeClr>
                </a:solidFill>
              </a:rPr>
              <a:t>lugar da</a:t>
            </a:r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 mãe / do pai na </a:t>
            </a:r>
            <a:r>
              <a:rPr lang="pt-PT" sz="1200" dirty="0">
                <a:solidFill>
                  <a:schemeClr val="accent5">
                    <a:lumMod val="75000"/>
                  </a:schemeClr>
                </a:solidFill>
              </a:rPr>
              <a:t>vida da fé da </a:t>
            </a:r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família ”</a:t>
            </a:r>
            <a:endParaRPr lang="pt-PT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3" name="CaixaDeTexto 52"/>
          <p:cNvSpPr txBox="1"/>
          <p:nvPr/>
        </p:nvSpPr>
        <p:spPr>
          <a:xfrm>
            <a:off x="4553840" y="4067756"/>
            <a:ext cx="7173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16:20</a:t>
            </a:r>
            <a:endParaRPr lang="pt-PT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6" name="CaixaDeTexto 55"/>
          <p:cNvSpPr txBox="1"/>
          <p:nvPr/>
        </p:nvSpPr>
        <p:spPr>
          <a:xfrm>
            <a:off x="5049060" y="4041825"/>
            <a:ext cx="3551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apresentação dos trabalhos das crianças e dos jovens</a:t>
            </a:r>
            <a:endParaRPr lang="pt-PT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7" name="CaixaDeTexto 56"/>
          <p:cNvSpPr txBox="1"/>
          <p:nvPr/>
        </p:nvSpPr>
        <p:spPr>
          <a:xfrm>
            <a:off x="4563896" y="4659854"/>
            <a:ext cx="722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17:30</a:t>
            </a:r>
            <a:endParaRPr lang="pt-PT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5090932" y="4667920"/>
            <a:ext cx="3287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>
                <a:solidFill>
                  <a:schemeClr val="accent5">
                    <a:lumMod val="75000"/>
                  </a:schemeClr>
                </a:solidFill>
              </a:rPr>
              <a:t>t</a:t>
            </a:r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erço familiar e oração de louvor</a:t>
            </a:r>
            <a:endParaRPr lang="pt-PT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0" name="CaixaDeTexto 59"/>
          <p:cNvSpPr txBox="1"/>
          <p:nvPr/>
        </p:nvSpPr>
        <p:spPr>
          <a:xfrm>
            <a:off x="4553840" y="4917333"/>
            <a:ext cx="4046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18:00     encerramento</a:t>
            </a:r>
          </a:p>
        </p:txBody>
      </p:sp>
      <p:sp>
        <p:nvSpPr>
          <p:cNvPr id="63" name="CaixaDeTexto 62"/>
          <p:cNvSpPr txBox="1"/>
          <p:nvPr/>
        </p:nvSpPr>
        <p:spPr>
          <a:xfrm>
            <a:off x="4513034" y="5194332"/>
            <a:ext cx="36665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b="1" dirty="0" smtClean="0">
                <a:solidFill>
                  <a:schemeClr val="accent5">
                    <a:lumMod val="50000"/>
                  </a:schemeClr>
                </a:solidFill>
              </a:rPr>
              <a:t>domingo 21 de </a:t>
            </a:r>
            <a:r>
              <a:rPr lang="pt-PT" sz="1200" b="1" dirty="0" err="1" smtClean="0">
                <a:solidFill>
                  <a:schemeClr val="accent5">
                    <a:lumMod val="50000"/>
                  </a:schemeClr>
                </a:solidFill>
              </a:rPr>
              <a:t>setembro</a:t>
            </a:r>
            <a:r>
              <a:rPr lang="pt-PT" sz="12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pt-PT" sz="1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4" name="CaixaDeTexto 63"/>
          <p:cNvSpPr txBox="1"/>
          <p:nvPr/>
        </p:nvSpPr>
        <p:spPr>
          <a:xfrm>
            <a:off x="4513034" y="5473944"/>
            <a:ext cx="706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10:00</a:t>
            </a:r>
            <a:endParaRPr lang="pt-PT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5" name="CaixaDeTexto 64"/>
          <p:cNvSpPr txBox="1"/>
          <p:nvPr/>
        </p:nvSpPr>
        <p:spPr>
          <a:xfrm>
            <a:off x="5031736" y="5457186"/>
            <a:ext cx="3052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>
                <a:solidFill>
                  <a:schemeClr val="accent5">
                    <a:lumMod val="75000"/>
                  </a:schemeClr>
                </a:solidFill>
              </a:rPr>
              <a:t>missa paroquial com possibilidade de testemunhos e de consagração  d</a:t>
            </a:r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as </a:t>
            </a:r>
            <a:r>
              <a:rPr lang="pt-PT" sz="1200" dirty="0">
                <a:solidFill>
                  <a:schemeClr val="accent5">
                    <a:lumMod val="75000"/>
                  </a:schemeClr>
                </a:solidFill>
              </a:rPr>
              <a:t>famílias a Nossa Senhora.</a:t>
            </a:r>
          </a:p>
        </p:txBody>
      </p:sp>
      <p:pic>
        <p:nvPicPr>
          <p:cNvPr id="66" name="Imagem 65"/>
          <p:cNvPicPr>
            <a:picLocks noChangeAspect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83" y="6096679"/>
            <a:ext cx="593888" cy="356534"/>
          </a:xfrm>
          <a:prstGeom prst="rect">
            <a:avLst/>
          </a:prstGeom>
        </p:spPr>
      </p:pic>
      <p:sp>
        <p:nvSpPr>
          <p:cNvPr id="68" name="CaixaDeTexto 67"/>
          <p:cNvSpPr txBox="1"/>
          <p:nvPr/>
        </p:nvSpPr>
        <p:spPr>
          <a:xfrm>
            <a:off x="5085576" y="1094435"/>
            <a:ext cx="3333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>
                <a:solidFill>
                  <a:schemeClr val="accent6">
                    <a:lumMod val="50000"/>
                  </a:schemeClr>
                </a:solidFill>
                <a:latin typeface="Estrangelo Edessa" pitchFamily="66" charset="0"/>
                <a:cs typeface="Estrangelo Edessa" pitchFamily="66" charset="0"/>
              </a:rPr>
              <a:t>      sábado 20 de </a:t>
            </a:r>
            <a:r>
              <a:rPr lang="pt-PT" dirty="0" err="1" smtClean="0">
                <a:solidFill>
                  <a:schemeClr val="accent6">
                    <a:lumMod val="50000"/>
                  </a:schemeClr>
                </a:solidFill>
                <a:latin typeface="Estrangelo Edessa" pitchFamily="66" charset="0"/>
                <a:cs typeface="Estrangelo Edessa" pitchFamily="66" charset="0"/>
              </a:rPr>
              <a:t>setembro</a:t>
            </a:r>
            <a:r>
              <a:rPr lang="pt-PT" dirty="0" smtClean="0">
                <a:solidFill>
                  <a:schemeClr val="accent6">
                    <a:lumMod val="50000"/>
                  </a:schemeClr>
                </a:solidFill>
                <a:latin typeface="Estrangelo Edessa" pitchFamily="66" charset="0"/>
                <a:cs typeface="Estrangelo Edessa" pitchFamily="66" charset="0"/>
              </a:rPr>
              <a:t> 2014</a:t>
            </a:r>
            <a:endParaRPr lang="pt-PT" dirty="0">
              <a:solidFill>
                <a:schemeClr val="accent6">
                  <a:lumMod val="50000"/>
                </a:schemeClr>
              </a:solidFill>
              <a:latin typeface="Estrangelo Edessa" pitchFamily="66" charset="0"/>
              <a:cs typeface="Estrangelo Edessa" pitchFamily="66" charset="0"/>
            </a:endParaRPr>
          </a:p>
        </p:txBody>
      </p:sp>
      <p:sp>
        <p:nvSpPr>
          <p:cNvPr id="69" name="CaixaDeTexto 68"/>
          <p:cNvSpPr txBox="1"/>
          <p:nvPr/>
        </p:nvSpPr>
        <p:spPr>
          <a:xfrm>
            <a:off x="4671558" y="1320219"/>
            <a:ext cx="3860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>
                <a:solidFill>
                  <a:schemeClr val="accent6">
                    <a:lumMod val="50000"/>
                  </a:schemeClr>
                </a:solidFill>
                <a:latin typeface="Estrangelo Edessa" pitchFamily="66" charset="0"/>
                <a:cs typeface="Estrangelo Edessa" pitchFamily="66" charset="0"/>
              </a:rPr>
              <a:t>                           seminário maior de s. </a:t>
            </a:r>
            <a:r>
              <a:rPr lang="pt-PT" sz="1200" dirty="0" err="1" smtClean="0">
                <a:solidFill>
                  <a:schemeClr val="accent6">
                    <a:lumMod val="50000"/>
                  </a:schemeClr>
                </a:solidFill>
                <a:latin typeface="Estrangelo Edessa" pitchFamily="66" charset="0"/>
                <a:cs typeface="Estrangelo Edessa" pitchFamily="66" charset="0"/>
              </a:rPr>
              <a:t>paulo</a:t>
            </a:r>
            <a:r>
              <a:rPr lang="pt-PT" sz="1200" dirty="0" smtClean="0">
                <a:solidFill>
                  <a:schemeClr val="accent6">
                    <a:lumMod val="50000"/>
                  </a:schemeClr>
                </a:solidFill>
                <a:latin typeface="Estrangelo Edessa" pitchFamily="66" charset="0"/>
                <a:cs typeface="Estrangelo Edessa" pitchFamily="66" charset="0"/>
              </a:rPr>
              <a:t> – </a:t>
            </a:r>
            <a:r>
              <a:rPr lang="pt-PT" sz="1200" dirty="0" err="1" smtClean="0">
                <a:solidFill>
                  <a:schemeClr val="accent6">
                    <a:lumMod val="50000"/>
                  </a:schemeClr>
                </a:solidFill>
                <a:latin typeface="Estrangelo Edessa" pitchFamily="66" charset="0"/>
                <a:cs typeface="Estrangelo Edessa" pitchFamily="66" charset="0"/>
              </a:rPr>
              <a:t>almada</a:t>
            </a:r>
            <a:r>
              <a:rPr lang="pt-PT" sz="1200" dirty="0">
                <a:solidFill>
                  <a:schemeClr val="accent6">
                    <a:lumMod val="50000"/>
                  </a:schemeClr>
                </a:solidFill>
                <a:latin typeface="Estrangelo Edessa" pitchFamily="66" charset="0"/>
                <a:cs typeface="Estrangelo Edessa" pitchFamily="66" charset="0"/>
              </a:rPr>
              <a:t> </a:t>
            </a:r>
            <a:endParaRPr lang="pt-PT" sz="1200" dirty="0" smtClean="0">
              <a:solidFill>
                <a:schemeClr val="accent6">
                  <a:lumMod val="50000"/>
                </a:schemeClr>
              </a:solidFill>
              <a:latin typeface="Estrangelo Edessa" pitchFamily="66" charset="0"/>
              <a:cs typeface="Estrangelo Edessa" pitchFamily="66" charset="0"/>
            </a:endParaRPr>
          </a:p>
          <a:p>
            <a:pPr algn="ctr"/>
            <a:r>
              <a:rPr lang="pt-PT" sz="1000" dirty="0" smtClean="0">
                <a:solidFill>
                  <a:schemeClr val="accent6">
                    <a:lumMod val="75000"/>
                  </a:schemeClr>
                </a:solidFill>
                <a:latin typeface="Estrangelo Edessa" pitchFamily="66" charset="0"/>
                <a:cs typeface="Estrangelo Edessa" pitchFamily="66" charset="0"/>
              </a:rPr>
              <a:t>informações em http://umafamiliacatolica.blogs.sapo.pt </a:t>
            </a:r>
          </a:p>
          <a:p>
            <a:pPr algn="ctr"/>
            <a:r>
              <a:rPr lang="pt-PT" sz="1000" dirty="0" smtClean="0">
                <a:solidFill>
                  <a:schemeClr val="accent6">
                    <a:lumMod val="75000"/>
                  </a:schemeClr>
                </a:solidFill>
                <a:latin typeface="Estrangelo Edessa" pitchFamily="66" charset="0"/>
                <a:cs typeface="Estrangelo Edessa" pitchFamily="66" charset="0"/>
              </a:rPr>
              <a:t>ou </a:t>
            </a:r>
            <a:r>
              <a:rPr lang="pt-PT" sz="1000" dirty="0">
                <a:solidFill>
                  <a:schemeClr val="accent6">
                    <a:lumMod val="75000"/>
                  </a:schemeClr>
                </a:solidFill>
                <a:latin typeface="Estrangelo Edessa" pitchFamily="66" charset="0"/>
                <a:cs typeface="Estrangelo Edessa" pitchFamily="66" charset="0"/>
              </a:rPr>
              <a:t>pelo 967317718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454520" y="3005228"/>
            <a:ext cx="34706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PT"/>
            </a:defPPr>
            <a:lvl1pPr>
              <a:defRPr sz="12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pt-PT" dirty="0"/>
              <a:t>acolhimento no </a:t>
            </a:r>
            <a:r>
              <a:rPr lang="pt-PT" dirty="0" smtClean="0"/>
              <a:t>seminário </a:t>
            </a:r>
            <a:r>
              <a:rPr lang="pt-PT" dirty="0"/>
              <a:t>maior de s</a:t>
            </a:r>
            <a:r>
              <a:rPr lang="pt-PT" dirty="0" smtClean="0"/>
              <a:t>. </a:t>
            </a:r>
            <a:r>
              <a:rPr lang="pt-PT" dirty="0" err="1" smtClean="0"/>
              <a:t>paulo</a:t>
            </a:r>
            <a:endParaRPr lang="pt-PT" dirty="0"/>
          </a:p>
        </p:txBody>
      </p:sp>
      <p:sp>
        <p:nvSpPr>
          <p:cNvPr id="44" name="CaixaDeTexto 43"/>
          <p:cNvSpPr txBox="1"/>
          <p:nvPr/>
        </p:nvSpPr>
        <p:spPr>
          <a:xfrm>
            <a:off x="6023436" y="4365830"/>
            <a:ext cx="645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i="1" dirty="0" smtClean="0">
                <a:solidFill>
                  <a:schemeClr val="accent5">
                    <a:lumMod val="75000"/>
                  </a:schemeClr>
                </a:solidFill>
              </a:rPr>
              <a:t>lanche</a:t>
            </a:r>
            <a:endParaRPr lang="pt-PT" sz="1200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582431" y="3513692"/>
            <a:ext cx="573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PT"/>
            </a:defPPr>
            <a:lvl1pPr>
              <a:defRPr sz="12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pt-PT" dirty="0" smtClean="0"/>
              <a:t>15:50</a:t>
            </a:r>
            <a:endParaRPr lang="pt-PT" dirty="0"/>
          </a:p>
        </p:txBody>
      </p:sp>
      <p:sp>
        <p:nvSpPr>
          <p:cNvPr id="43" name="CaixaDeTexto 42"/>
          <p:cNvSpPr txBox="1"/>
          <p:nvPr/>
        </p:nvSpPr>
        <p:spPr>
          <a:xfrm>
            <a:off x="982657" y="5299637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12:00</a:t>
            </a:r>
            <a:endParaRPr lang="pt-PT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5" name="CaixaDeTexto 44"/>
          <p:cNvSpPr txBox="1"/>
          <p:nvPr/>
        </p:nvSpPr>
        <p:spPr>
          <a:xfrm>
            <a:off x="971640" y="3005467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09:00</a:t>
            </a:r>
            <a:endParaRPr lang="pt-PT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1" name="CaixaDeTexto 50"/>
          <p:cNvSpPr txBox="1"/>
          <p:nvPr/>
        </p:nvSpPr>
        <p:spPr>
          <a:xfrm>
            <a:off x="4579297" y="3142683"/>
            <a:ext cx="5828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15:30</a:t>
            </a:r>
            <a:endParaRPr lang="pt-PT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2" name="CaixaDeTexto 51"/>
          <p:cNvSpPr txBox="1"/>
          <p:nvPr/>
        </p:nvSpPr>
        <p:spPr>
          <a:xfrm>
            <a:off x="5058514" y="3138816"/>
            <a:ext cx="3857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testemunho da </a:t>
            </a:r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Família Baptista:  </a:t>
            </a:r>
            <a:r>
              <a:rPr lang="pt-PT" sz="1200" dirty="0" smtClean="0">
                <a:solidFill>
                  <a:schemeClr val="accent5">
                    <a:lumMod val="75000"/>
                  </a:schemeClr>
                </a:solidFill>
              </a:rPr>
              <a:t>“as 5 pedrinhas”</a:t>
            </a:r>
            <a:endParaRPr lang="pt-PT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4" name="CaixaDeTexto 53"/>
          <p:cNvSpPr txBox="1"/>
          <p:nvPr/>
        </p:nvSpPr>
        <p:spPr>
          <a:xfrm>
            <a:off x="1772084" y="5622801"/>
            <a:ext cx="13516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200" i="1" dirty="0" smtClean="0">
                <a:solidFill>
                  <a:schemeClr val="accent5">
                    <a:lumMod val="75000"/>
                  </a:schemeClr>
                </a:solidFill>
              </a:rPr>
              <a:t>almoço partilhado</a:t>
            </a:r>
            <a:endParaRPr lang="pt-PT" sz="1200" i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41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203</Words>
  <Application>Microsoft Office PowerPoint</Application>
  <PresentationFormat>Apresentação no Ecrã (4:3)</PresentationFormat>
  <Paragraphs>46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Niall</dc:creator>
  <cp:lastModifiedBy>Cliente</cp:lastModifiedBy>
  <cp:revision>48</cp:revision>
  <dcterms:created xsi:type="dcterms:W3CDTF">2013-06-02T07:03:25Z</dcterms:created>
  <dcterms:modified xsi:type="dcterms:W3CDTF">2014-08-23T16:32:56Z</dcterms:modified>
</cp:coreProperties>
</file>